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85800" y="1889280"/>
            <a:ext cx="8456760" cy="6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Pietro I. Cassinadri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971800" y="3203280"/>
            <a:ext cx="388476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Architect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0" y="1371600"/>
            <a:ext cx="1142280" cy="89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1546200" y="804600"/>
            <a:ext cx="7061760" cy="408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1371600" y="457200"/>
            <a:ext cx="7434000" cy="492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1828800" y="555120"/>
            <a:ext cx="6470640" cy="493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1791000" y="914400"/>
            <a:ext cx="5752800" cy="434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1143000" y="457200"/>
            <a:ext cx="2882160" cy="419256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4572000" y="1371600"/>
            <a:ext cx="4524840" cy="254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Application>LibreOffice/7.0.2.2$Windows_X86_64 LibreOffice_project/8349ace3c3162073abd90d81fd06dcfb6b36b994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2022-10-27T00:13:20Z</dcterms:created>
  <dc:creator/>
  <dc:description/>
  <dc:language>en-US</dc:language>
  <cp:lastModifiedBy/>
  <dcterms:modified xsi:type="dcterms:W3CDTF">2022-10-27T18:15:42Z</dcterms:modified>
  <cp:revision>22</cp:revision>
  <dc:subject/>
  <dc:title>Blueprint Plans</dc:title>
</cp:coreProperties>
</file>