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7.bmp" ContentType="image/bmp"/>
  <Override PartName="/ppt/media/image6.png" ContentType="image/png"/>
  <Override PartName="/ppt/media/image8.bmp" ContentType="image/bmp"/>
  <Override PartName="/ppt/media/image9.bmp" ContentType="image/bmp"/>
  <Override PartName="/ppt/media/image10.bmp" ContentType="image/bmp"/>
  <Override PartName="/ppt/media/image11.bmp" ContentType="image/bmp"/>
  <Override PartName="/ppt/media/image12.bmp" ContentType="image/bmp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81492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810000"/>
            <a:ext cx="9071640" cy="6008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15268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381492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15268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7120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63804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0400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7120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63804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504000" y="810000"/>
            <a:ext cx="9071640" cy="6008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15268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04000" y="381492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515268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57120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63804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50400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57120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63804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504000" y="810000"/>
            <a:ext cx="9071640" cy="6008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515268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504000" y="381492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515268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57120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638040" y="237600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50400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57120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638040" y="3814920"/>
            <a:ext cx="292068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810000"/>
            <a:ext cx="9071640" cy="6008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81492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2376000"/>
            <a:ext cx="442692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814920"/>
            <a:ext cx="9071640" cy="1313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15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315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492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492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492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E3A14A87-D6B9-460E-90D6-C6FE7C704B64}" type="slidenum">
              <a:rPr b="0" lang="en-US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Click to edit the title text format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Click to edit the outline text format</a:t>
            </a:r>
            <a:endParaRPr b="0" lang="en-US" sz="2400" spc="-1" strike="noStrike"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latin typeface="Arial"/>
              </a:rPr>
              <a:t>Second Outline Level</a:t>
            </a:r>
            <a:endParaRPr b="0" lang="en-US" sz="2100" spc="-1" strike="noStrike">
              <a:latin typeface="Arial"/>
            </a:endParaRPr>
          </a:p>
          <a:p>
            <a:pPr lvl="2" marL="1296000" indent="-288000">
              <a:spcBef>
                <a:spcPts val="63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latin typeface="Arial"/>
              </a:rPr>
              <a:t>Fourth Outline Level</a:t>
            </a:r>
            <a:endParaRPr b="0" lang="en-US" sz="1500" spc="-1" strike="noStrike">
              <a:latin typeface="Arial"/>
            </a:endParaRPr>
          </a:p>
          <a:p>
            <a:pPr lvl="4" marL="2160000" indent="-216000">
              <a:spcBef>
                <a:spcPts val="2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Fifth Outline Level</a:t>
            </a:r>
            <a:endParaRPr b="0" lang="en-US" sz="1500" spc="-1" strike="noStrike">
              <a:latin typeface="Arial"/>
            </a:endParaRPr>
          </a:p>
          <a:p>
            <a:pPr lvl="5" marL="2592000" indent="-216000">
              <a:spcBef>
                <a:spcPts val="2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Sixth Outline Level</a:t>
            </a:r>
            <a:endParaRPr b="0" lang="en-US" sz="1500" spc="-1" strike="noStrike">
              <a:latin typeface="Arial"/>
            </a:endParaRPr>
          </a:p>
          <a:p>
            <a:pPr lvl="6" marL="3024000" indent="-216000">
              <a:spcBef>
                <a:spcPts val="2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Seventh Outline Level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Arial"/>
              </a:rPr>
              <a:t>&lt;date/time&gt;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latin typeface="Arial"/>
              </a:rPr>
              <a:t>&lt;footer&gt;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AF32757D-5B37-4370-97A4-D69401B62ACB}" type="slidenum">
              <a:rPr b="0" lang="en-US" sz="1400" spc="-1" strike="noStrike">
                <a:latin typeface="Arial"/>
              </a:rPr>
              <a:t>&lt;number&gt;</a:t>
            </a:fld>
            <a:endParaRPr b="0" lang="en-US" sz="1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15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315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504000" y="516492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447360" y="516492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7227360" y="516492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C81C269E-D1C1-40CF-A016-CA4FDAB89EFF}" type="slidenum">
              <a:rPr b="0" lang="en-US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3300" spc="-1" strike="noStrike">
                <a:latin typeface="Arial"/>
              </a:rPr>
              <a:t>Click to edit the title text format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Click to edit the outline text format</a:t>
            </a:r>
            <a:endParaRPr b="0" lang="en-US" sz="2400" spc="-1" strike="noStrike"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latin typeface="Arial"/>
              </a:rPr>
              <a:t>Second Outline Level</a:t>
            </a:r>
            <a:endParaRPr b="0" lang="en-US" sz="2100" spc="-1" strike="noStrike">
              <a:latin typeface="Arial"/>
            </a:endParaRPr>
          </a:p>
          <a:p>
            <a:pPr lvl="2" marL="1296000" indent="-288000">
              <a:spcBef>
                <a:spcPts val="63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latin typeface="Arial"/>
              </a:rPr>
              <a:t>Fourth Outline Level</a:t>
            </a:r>
            <a:endParaRPr b="0" lang="en-US" sz="1500" spc="-1" strike="noStrike">
              <a:latin typeface="Arial"/>
            </a:endParaRPr>
          </a:p>
          <a:p>
            <a:pPr lvl="4" marL="2160000" indent="-216000">
              <a:spcBef>
                <a:spcPts val="2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Fifth Outline Level</a:t>
            </a:r>
            <a:endParaRPr b="0" lang="en-US" sz="1500" spc="-1" strike="noStrike">
              <a:latin typeface="Arial"/>
            </a:endParaRPr>
          </a:p>
          <a:p>
            <a:pPr lvl="5" marL="2592000" indent="-216000">
              <a:spcBef>
                <a:spcPts val="2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Sixth Outline Level</a:t>
            </a:r>
            <a:endParaRPr b="0" lang="en-US" sz="1500" spc="-1" strike="noStrike">
              <a:latin typeface="Arial"/>
            </a:endParaRPr>
          </a:p>
          <a:p>
            <a:pPr lvl="6" marL="3024000" indent="-216000">
              <a:spcBef>
                <a:spcPts val="2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Seventh Outline Level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Arial"/>
              </a:rPr>
              <a:t>&lt;date/time&gt;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latin typeface="Arial"/>
              </a:rPr>
              <a:t>&lt;footer&gt;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356860C4-0429-4370-B3C6-6181391F5B06}" type="slidenum">
              <a:rPr b="0" lang="en-US" sz="1400" spc="-1" strike="noStrike">
                <a:latin typeface="Arial"/>
              </a:rPr>
              <a:t>&lt;number&gt;</a:t>
            </a:fld>
            <a:endParaRPr b="0" lang="en-US" sz="1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bmp"/><Relationship Id="rId2" Type="http://schemas.openxmlformats.org/officeDocument/2006/relationships/image" Target="../media/image8.bmp"/><Relationship Id="rId3" Type="http://schemas.openxmlformats.org/officeDocument/2006/relationships/image" Target="../media/image9.bmp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bmp"/><Relationship Id="rId2" Type="http://schemas.openxmlformats.org/officeDocument/2006/relationships/image" Target="../media/image11.bmp"/><Relationship Id="rId3" Type="http://schemas.openxmlformats.org/officeDocument/2006/relationships/image" Target="../media/image12.bmp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685800" y="1889280"/>
            <a:ext cx="84582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Pietro I. Cassinadri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2971800" y="3203280"/>
            <a:ext cx="3886200" cy="68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Architect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685800" y="1889280"/>
            <a:ext cx="845820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Terapeutic Epheresis 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1143000" y="2743200"/>
            <a:ext cx="6858000" cy="173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432000" indent="-324000" algn="ctr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      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3</a:t>
            </a:r>
            <a:r>
              <a:rPr b="0" lang="en-US" sz="2400" spc="-1" strike="noStrike" baseline="14000000">
                <a:solidFill>
                  <a:srgbClr val="ffffff"/>
                </a:solidFill>
                <a:latin typeface="Arial"/>
              </a:rPr>
              <a:t>rd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  floor in the Hoxworth Center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 algn="ctr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       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University of Cincinnati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1363680" y="-2880"/>
            <a:ext cx="7337160" cy="566964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" descr=""/>
          <p:cNvPicPr/>
          <p:nvPr/>
        </p:nvPicPr>
        <p:blipFill>
          <a:blip r:embed="rId1"/>
          <a:stretch/>
        </p:blipFill>
        <p:spPr>
          <a:xfrm>
            <a:off x="1363680" y="-2880"/>
            <a:ext cx="7337160" cy="566964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685800" y="228600"/>
            <a:ext cx="4343400" cy="2891160"/>
          </a:xfrm>
          <a:prstGeom prst="rect">
            <a:avLst/>
          </a:prstGeom>
          <a:ln w="18000">
            <a:noFill/>
          </a:ln>
        </p:spPr>
      </p:pic>
      <p:pic>
        <p:nvPicPr>
          <p:cNvPr id="171" name="" descr=""/>
          <p:cNvPicPr/>
          <p:nvPr/>
        </p:nvPicPr>
        <p:blipFill>
          <a:blip r:embed="rId2"/>
          <a:stretch/>
        </p:blipFill>
        <p:spPr>
          <a:xfrm>
            <a:off x="2057400" y="2286000"/>
            <a:ext cx="5029200" cy="3347640"/>
          </a:xfrm>
          <a:prstGeom prst="rect">
            <a:avLst/>
          </a:prstGeom>
          <a:ln w="18000">
            <a:noFill/>
          </a:ln>
        </p:spPr>
      </p:pic>
      <p:pic>
        <p:nvPicPr>
          <p:cNvPr id="172" name="" descr=""/>
          <p:cNvPicPr/>
          <p:nvPr/>
        </p:nvPicPr>
        <p:blipFill>
          <a:blip r:embed="rId3"/>
          <a:stretch/>
        </p:blipFill>
        <p:spPr>
          <a:xfrm>
            <a:off x="5223600" y="228600"/>
            <a:ext cx="4377600" cy="291384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" descr=""/>
          <p:cNvPicPr/>
          <p:nvPr/>
        </p:nvPicPr>
        <p:blipFill>
          <a:blip r:embed="rId1"/>
          <a:stretch/>
        </p:blipFill>
        <p:spPr>
          <a:xfrm>
            <a:off x="534600" y="-228600"/>
            <a:ext cx="6094800" cy="4056840"/>
          </a:xfrm>
          <a:prstGeom prst="rect">
            <a:avLst/>
          </a:prstGeom>
          <a:ln w="18000">
            <a:noFill/>
          </a:ln>
        </p:spPr>
      </p:pic>
      <p:pic>
        <p:nvPicPr>
          <p:cNvPr id="174" name="" descr=""/>
          <p:cNvPicPr/>
          <p:nvPr/>
        </p:nvPicPr>
        <p:blipFill>
          <a:blip r:embed="rId2"/>
          <a:stretch/>
        </p:blipFill>
        <p:spPr>
          <a:xfrm>
            <a:off x="1828800" y="685800"/>
            <a:ext cx="6094800" cy="4056840"/>
          </a:xfrm>
          <a:prstGeom prst="rect">
            <a:avLst/>
          </a:prstGeom>
          <a:ln w="18000">
            <a:noFill/>
          </a:ln>
        </p:spPr>
      </p:pic>
      <p:pic>
        <p:nvPicPr>
          <p:cNvPr id="175" name="" descr=""/>
          <p:cNvPicPr/>
          <p:nvPr/>
        </p:nvPicPr>
        <p:blipFill>
          <a:blip r:embed="rId3"/>
          <a:stretch/>
        </p:blipFill>
        <p:spPr>
          <a:xfrm>
            <a:off x="3735000" y="1600200"/>
            <a:ext cx="6094800" cy="405684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Application>LibreOffice/7.0.2.2$Windows_X86_64 LibreOffice_project/8349ace3c3162073abd90d81fd06dcfb6b36b994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2022-10-27T00:13:20Z</dcterms:created>
  <dc:creator/>
  <dc:description/>
  <dc:language>en-US</dc:language>
  <cp:lastModifiedBy/>
  <dcterms:modified xsi:type="dcterms:W3CDTF">2022-10-27T14:09:16Z</dcterms:modified>
  <cp:revision>13</cp:revision>
  <dc:subject/>
  <dc:title>Blueprint Plans</dc:title>
</cp:coreProperties>
</file>