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bmp" ContentType="image/bmp"/>
  <Override PartName="/ppt/media/image10.bmp" ContentType="image/bmp"/>
  <Override PartName="/ppt/media/image11.bmp" ContentType="image/bmp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6DB6B2C-CBCA-4C18-921E-4ADEAFABED9C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0EE35DB6-D0EA-49BE-B111-474EB4F635FE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71A124D-BAC8-4F3D-8BEA-F63BBC02D120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64600D1-B08F-4934-BCDC-714AF7ACAE7C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bmp"/><Relationship Id="rId2" Type="http://schemas.openxmlformats.org/officeDocument/2006/relationships/image" Target="../media/image10.bmp"/><Relationship Id="rId3" Type="http://schemas.openxmlformats.org/officeDocument/2006/relationships/image" Target="../media/image11.bmp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1889280"/>
            <a:ext cx="84582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Pietro I. Cassinadri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2971800" y="3203280"/>
            <a:ext cx="3886200" cy="68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Architect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85800" y="1889280"/>
            <a:ext cx="84582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Library Renovation 92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143000" y="2743200"/>
            <a:ext cx="68580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E-Level MSB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 algn="ctr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 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University of Cincinnati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910440" y="-2880"/>
            <a:ext cx="8243640" cy="566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954720" y="250920"/>
            <a:ext cx="8155080" cy="51624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942480" y="601200"/>
            <a:ext cx="8179560" cy="44614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015560" y="275400"/>
            <a:ext cx="8033400" cy="51134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 rot="21000000">
            <a:off x="115560" y="914760"/>
            <a:ext cx="5143680" cy="3429000"/>
          </a:xfrm>
          <a:prstGeom prst="rect">
            <a:avLst/>
          </a:prstGeom>
          <a:ln w="18000">
            <a:noFill/>
          </a:ln>
        </p:spPr>
      </p:pic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 rot="900000">
            <a:off x="3660840" y="2516400"/>
            <a:ext cx="4797000" cy="3197880"/>
          </a:xfrm>
          <a:prstGeom prst="rect">
            <a:avLst/>
          </a:prstGeom>
          <a:ln w="18000">
            <a:noFill/>
          </a:ln>
        </p:spPr>
      </p:pic>
      <p:pic>
        <p:nvPicPr>
          <p:cNvPr id="174" name="" descr=""/>
          <p:cNvPicPr/>
          <p:nvPr/>
        </p:nvPicPr>
        <p:blipFill>
          <a:blip r:embed="rId3"/>
          <a:stretch/>
        </p:blipFill>
        <p:spPr>
          <a:xfrm rot="63000">
            <a:off x="3686760" y="169920"/>
            <a:ext cx="5700960" cy="32068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Application>LibreOffice/7.0.2.2$Windows_X86_64 LibreOffice_project/8349ace3c3162073abd90d81fd06dcfb6b36b994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2022-10-27T00:13:20Z</dcterms:created>
  <dc:creator/>
  <dc:description/>
  <dc:language>en-US</dc:language>
  <cp:lastModifiedBy/>
  <dcterms:modified xsi:type="dcterms:W3CDTF">2022-10-27T13:39:08Z</dcterms:modified>
  <cp:revision>12</cp:revision>
  <dc:subject/>
  <dc:title>Blueprint Plans</dc:title>
</cp:coreProperties>
</file>