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15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15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3FF6A71C-612F-4DEA-9A63-3AE26644449B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Click to edit the title text format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Click to edit the outline text format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C12C6EC-0ECB-48D8-99E0-DFFF885C0C03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15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15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8329C4C9-6528-4E6E-B611-EDEC3C9A227C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Click to edit the title text format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Click to edit the outline text format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0B53152D-14AA-4C2C-A763-79C14F4D2202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85800" y="1889280"/>
            <a:ext cx="84582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Pietro I. Cassinadri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2971800" y="3203280"/>
            <a:ext cx="3886200" cy="68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Architect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685800" y="1889280"/>
            <a:ext cx="84582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Neuroradiology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143000" y="2743200"/>
            <a:ext cx="685800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 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MSB-Service E-Level 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 algn="ctr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University of Cincinnati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815400" y="13320"/>
            <a:ext cx="8504640" cy="56696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1398960" y="13320"/>
            <a:ext cx="7337160" cy="56696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1398960" y="13320"/>
            <a:ext cx="7337160" cy="56696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398960" y="13320"/>
            <a:ext cx="7337160" cy="56696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228600" y="914400"/>
            <a:ext cx="4572000" cy="3237120"/>
          </a:xfrm>
          <a:prstGeom prst="rect">
            <a:avLst/>
          </a:prstGeom>
          <a:ln w="18000">
            <a:noFill/>
          </a:ln>
        </p:spPr>
      </p:pic>
      <p:pic>
        <p:nvPicPr>
          <p:cNvPr id="173" name="" descr=""/>
          <p:cNvPicPr/>
          <p:nvPr/>
        </p:nvPicPr>
        <p:blipFill>
          <a:blip r:embed="rId2"/>
          <a:stretch/>
        </p:blipFill>
        <p:spPr>
          <a:xfrm rot="714600">
            <a:off x="2949840" y="701640"/>
            <a:ext cx="4961520" cy="3599640"/>
          </a:xfrm>
          <a:prstGeom prst="rect">
            <a:avLst/>
          </a:prstGeom>
          <a:ln w="18000">
            <a:noFill/>
          </a:ln>
        </p:spPr>
      </p:pic>
      <p:pic>
        <p:nvPicPr>
          <p:cNvPr id="174" name="" descr=""/>
          <p:cNvPicPr/>
          <p:nvPr/>
        </p:nvPicPr>
        <p:blipFill>
          <a:blip r:embed="rId3"/>
          <a:stretch/>
        </p:blipFill>
        <p:spPr>
          <a:xfrm>
            <a:off x="5608440" y="2057400"/>
            <a:ext cx="4280760" cy="32004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1143000" y="2083680"/>
            <a:ext cx="5277960" cy="3577320"/>
          </a:xfrm>
          <a:prstGeom prst="rect">
            <a:avLst/>
          </a:prstGeom>
          <a:ln w="18000">
            <a:noFill/>
          </a:ln>
        </p:spPr>
      </p:pic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3886200" y="-266760"/>
            <a:ext cx="5715000" cy="3467160"/>
          </a:xfrm>
          <a:prstGeom prst="rect">
            <a:avLst/>
          </a:prstGeom>
          <a:ln w="18000">
            <a:noFill/>
          </a:ln>
        </p:spPr>
      </p:pic>
      <p:pic>
        <p:nvPicPr>
          <p:cNvPr id="177" name="" descr=""/>
          <p:cNvPicPr/>
          <p:nvPr/>
        </p:nvPicPr>
        <p:blipFill>
          <a:blip r:embed="rId3"/>
          <a:stretch/>
        </p:blipFill>
        <p:spPr>
          <a:xfrm>
            <a:off x="0" y="45720"/>
            <a:ext cx="4038480" cy="315468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Application>LibreOffice/7.0.2.2$Windows_X86_64 LibreOffice_project/8349ace3c3162073abd90d81fd06dcfb6b36b994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2022-10-27T00:13:20Z</dcterms:created>
  <dc:creator/>
  <dc:description/>
  <dc:language>en-US</dc:language>
  <cp:lastModifiedBy/>
  <dcterms:modified xsi:type="dcterms:W3CDTF">2022-10-27T16:16:22Z</dcterms:modified>
  <cp:revision>14</cp:revision>
  <dc:subject/>
  <dc:title>Blueprint Plans</dc:title>
</cp:coreProperties>
</file>